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1" d="100"/>
          <a:sy n="91" d="100"/>
        </p:scale>
        <p:origin x="551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B9005CB-29DB-431B-AB8B-98F51D99553B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021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885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8521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373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5160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09251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8502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0983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896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303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8319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657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889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028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136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1329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05CB-29DB-431B-AB8B-98F51D99553B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1108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B9005CB-29DB-431B-AB8B-98F51D99553B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4F104B1-BF52-4CEF-9BFF-B7BB4487E0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9051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95" r:id="rId1"/>
    <p:sldLayoutId id="2147484096" r:id="rId2"/>
    <p:sldLayoutId id="2147484097" r:id="rId3"/>
    <p:sldLayoutId id="2147484098" r:id="rId4"/>
    <p:sldLayoutId id="2147484099" r:id="rId5"/>
    <p:sldLayoutId id="2147484100" r:id="rId6"/>
    <p:sldLayoutId id="2147484101" r:id="rId7"/>
    <p:sldLayoutId id="2147484102" r:id="rId8"/>
    <p:sldLayoutId id="2147484103" r:id="rId9"/>
    <p:sldLayoutId id="2147484104" r:id="rId10"/>
    <p:sldLayoutId id="2147484105" r:id="rId11"/>
    <p:sldLayoutId id="2147484106" r:id="rId12"/>
    <p:sldLayoutId id="2147484107" r:id="rId13"/>
    <p:sldLayoutId id="2147484108" r:id="rId14"/>
    <p:sldLayoutId id="2147484109" r:id="rId15"/>
    <p:sldLayoutId id="2147484110" r:id="rId16"/>
    <p:sldLayoutId id="214748411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nsorflow.org/datasets/catalog/overview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discovery/cluster-analysis.html" TargetMode="External"/><Relationship Id="rId2" Type="http://schemas.openxmlformats.org/officeDocument/2006/relationships/hyperlink" Target="https://www.mathworks.com/solutions/machine-learning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17548-584A-47DD-8DA1-D4CCEF7458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IN" sz="6000" dirty="0"/>
              <a:t>PROJECT 6</a:t>
            </a:r>
            <a:br>
              <a:rPr lang="en-IN" sz="6000" dirty="0"/>
            </a:br>
            <a:r>
              <a:rPr lang="en-IN" sz="6000" dirty="0"/>
              <a:t>CSC 685</a:t>
            </a:r>
            <a:br>
              <a:rPr lang="en-IN" sz="6000" dirty="0"/>
            </a:br>
            <a:r>
              <a:rPr lang="en-IN" sz="6000" dirty="0"/>
              <a:t>ADVANCE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91E8AE-F01C-45D0-9B7C-4935C5F255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1706" y="4888524"/>
            <a:ext cx="9070848" cy="540886"/>
          </a:xfrm>
        </p:spPr>
        <p:txBody>
          <a:bodyPr>
            <a:noAutofit/>
          </a:bodyPr>
          <a:lstStyle/>
          <a:p>
            <a:r>
              <a:rPr lang="en-IN" sz="4000" dirty="0"/>
              <a:t>BY MINSHU DUBEY &amp; DANNI JIN</a:t>
            </a:r>
          </a:p>
        </p:txBody>
      </p:sp>
    </p:spTree>
    <p:extLst>
      <p:ext uri="{BB962C8B-B14F-4D97-AF65-F5344CB8AC3E}">
        <p14:creationId xmlns:p14="http://schemas.microsoft.com/office/powerpoint/2010/main" val="1526512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3DF34-28B9-4446-875E-25F39D1E0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2000" cy="1456267"/>
          </a:xfrm>
        </p:spPr>
        <p:txBody>
          <a:bodyPr>
            <a:normAutofit/>
          </a:bodyPr>
          <a:lstStyle/>
          <a:p>
            <a:r>
              <a:rPr lang="en-IN" dirty="0"/>
              <a:t>                                            </a:t>
            </a:r>
            <a:r>
              <a:rPr lang="en-IN" sz="4000" dirty="0"/>
              <a:t>GRID SEARCH</a:t>
            </a:r>
            <a:br>
              <a:rPr lang="en-IN" dirty="0"/>
            </a:br>
            <a:r>
              <a:rPr lang="en-IN" dirty="0"/>
              <a:t>  </a:t>
            </a:r>
            <a:r>
              <a:rPr lang="en-IN" sz="2400" dirty="0"/>
              <a:t>COIL100(TOOK TIME:5.6MIN)                                                         AFLW2000-3D(TOOK TIME:2.4MIN)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1ACB73-1E36-40D9-9E53-4D36D4426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2" t="22749" r="29892" b="4266"/>
          <a:stretch/>
        </p:blipFill>
        <p:spPr>
          <a:xfrm>
            <a:off x="238538" y="1838741"/>
            <a:ext cx="5857462" cy="45819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C05A54-412A-4AF7-99BA-5534F59ACB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5" t="22898" r="34213" b="10000"/>
          <a:stretch/>
        </p:blipFill>
        <p:spPr>
          <a:xfrm>
            <a:off x="6334538" y="1838741"/>
            <a:ext cx="5857461" cy="458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76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978C9-2E05-4459-9D09-10D06B85C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6078"/>
            <a:ext cx="12192000" cy="1456267"/>
          </a:xfrm>
        </p:spPr>
        <p:txBody>
          <a:bodyPr>
            <a:normAutofit/>
          </a:bodyPr>
          <a:lstStyle/>
          <a:p>
            <a:r>
              <a:rPr lang="en-IN" dirty="0"/>
              <a:t>                                DECESION BOUNDARIES</a:t>
            </a:r>
            <a:br>
              <a:rPr lang="en-IN" dirty="0"/>
            </a:br>
            <a:r>
              <a:rPr lang="en-IN" dirty="0"/>
              <a:t>             COIL100											AFLW2000-3D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94B2DF-86C1-45E9-817F-4654822986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25" y="1360188"/>
            <a:ext cx="6117824" cy="54978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100EB6-6CE0-48FC-AF4B-76F87AEDC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078" y="1360188"/>
            <a:ext cx="5999922" cy="54978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4824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83FBA-930F-459F-9948-5FAF4551B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2" y="175063"/>
            <a:ext cx="10131425" cy="1456267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  RESULTING DECESION BOUNDARIES</a:t>
            </a:r>
            <a:br>
              <a:rPr lang="en-IN" dirty="0"/>
            </a:br>
            <a:br>
              <a:rPr lang="en-IN" dirty="0"/>
            </a:br>
            <a:r>
              <a:rPr lang="en-IN" dirty="0"/>
              <a:t>       COIL100                                                 AFLW2000-3D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B80DC3-3D8B-447B-8944-21C8C77AEB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8" y="2065867"/>
            <a:ext cx="5788133" cy="46170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8EF0D1-A711-4C7F-9DDB-A28A555A3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722" y="2065867"/>
            <a:ext cx="6223940" cy="46170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84617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45082-E09C-4306-AC07-21182075E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1141765" cy="1709530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                  ANOMOLY DETECTION </a:t>
            </a:r>
            <a:br>
              <a:rPr lang="en-IN" dirty="0"/>
            </a:br>
            <a:r>
              <a:rPr lang="en-IN" dirty="0"/>
              <a:t>         </a:t>
            </a:r>
            <a:br>
              <a:rPr lang="en-IN" dirty="0"/>
            </a:br>
            <a:r>
              <a:rPr lang="en-IN" dirty="0"/>
              <a:t>      COIL100                                                     AFLW2000-3D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4C54BD-C38E-4A57-99CA-E4EF959B1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0382"/>
            <a:ext cx="5844208" cy="52876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2F3D1E-3869-4153-9921-497A378F1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540" y="1570382"/>
            <a:ext cx="6131822" cy="52876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8202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0678E-AA47-4BB1-A75E-DB2560B82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6" y="122583"/>
            <a:ext cx="10131425" cy="1456267"/>
          </a:xfrm>
        </p:spPr>
        <p:txBody>
          <a:bodyPr/>
          <a:lstStyle/>
          <a:p>
            <a:r>
              <a:rPr lang="en-IN" dirty="0"/>
              <a:t>                      LEARNING CURVE COIL100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14942D-8932-4A9C-AA88-1B7F1DAEC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2" y="1689652"/>
            <a:ext cx="11400182" cy="50457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369708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93D1A-25A7-4AB8-AD00-745B6EC51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30" y="162339"/>
            <a:ext cx="11244609" cy="1456267"/>
          </a:xfrm>
        </p:spPr>
        <p:txBody>
          <a:bodyPr/>
          <a:lstStyle/>
          <a:p>
            <a:r>
              <a:rPr lang="en-IN" dirty="0"/>
              <a:t>                         LEARNING CURVE AFLW2000-3D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626A2F-A4B5-48E6-9852-41ECB5FB7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0" y="1351722"/>
            <a:ext cx="11688418" cy="54267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94765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75BE1-3A7C-4BF9-A3E3-DDBF169FF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COMPARISION OF TRAINING EXAMPLE </a:t>
            </a:r>
            <a:br>
              <a:rPr lang="en-IN" dirty="0"/>
            </a:br>
            <a:r>
              <a:rPr lang="en-IN" dirty="0"/>
              <a:t>OF RANDOM FOREST AND KMEANS PREPROCESSING</a:t>
            </a:r>
            <a:br>
              <a:rPr lang="en-IN" dirty="0"/>
            </a:br>
            <a:r>
              <a:rPr lang="en-IN" dirty="0"/>
              <a:t>ON COIL100 AND AFLW2000-3D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0EBF73-D567-4118-BB01-42AC30011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" y="2198077"/>
            <a:ext cx="12089423" cy="430823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58680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C541F-6388-4597-8E54-DACF95B60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COMPARING GRID SEARCH LEARNING CURVE OF</a:t>
            </a:r>
            <a:br>
              <a:rPr lang="en-IN" dirty="0"/>
            </a:br>
            <a:r>
              <a:rPr lang="en-IN" dirty="0"/>
              <a:t>COIL100 AND AFLW2000-3D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1C06AF-7645-4707-A9AA-57F42A03F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65868"/>
            <a:ext cx="10796954" cy="45987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24001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0F0B9-AC59-4083-9FE7-E04802E2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131425" cy="1172817"/>
          </a:xfrm>
        </p:spPr>
        <p:txBody>
          <a:bodyPr/>
          <a:lstStyle/>
          <a:p>
            <a:r>
              <a:rPr lang="en-IN" dirty="0"/>
              <a:t>                                   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D2A81-C604-4266-AB7C-3096661BB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91" y="944218"/>
            <a:ext cx="11207517" cy="56454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In this project, we used 2 different image datasets that is COIL100 &amp; AFLW2000-3D to gain experience in applying various clustering algorithms(Unsupervised Learning).</a:t>
            </a:r>
          </a:p>
          <a:p>
            <a:pPr marL="0" indent="0">
              <a:buNone/>
            </a:pPr>
            <a:r>
              <a:rPr lang="en-US" sz="1600" dirty="0"/>
              <a:t>In COIL100 took a bit more time in training in </a:t>
            </a:r>
            <a:r>
              <a:rPr lang="en-US" sz="1600" dirty="0" err="1"/>
              <a:t>comparision</a:t>
            </a:r>
            <a:r>
              <a:rPr lang="en-US" sz="1600" dirty="0"/>
              <a:t> to AFLW because of large dataset.</a:t>
            </a:r>
          </a:p>
          <a:p>
            <a:pPr marL="0" indent="0">
              <a:buNone/>
            </a:pPr>
            <a:r>
              <a:rPr lang="en-US" sz="1600" dirty="0"/>
              <a:t>When the cluster is 20 and both dataset we choose first 500 image:</a:t>
            </a:r>
          </a:p>
          <a:p>
            <a:pPr marL="0" indent="0">
              <a:buNone/>
            </a:pPr>
            <a:r>
              <a:rPr lang="en-US" sz="1600" dirty="0"/>
              <a:t>Pipe score of COIL100: 0.9462</a:t>
            </a:r>
          </a:p>
          <a:p>
            <a:pPr marL="0" indent="0">
              <a:buNone/>
            </a:pPr>
            <a:r>
              <a:rPr lang="en-US" sz="1600" dirty="0"/>
              <a:t>Pipe score of AFLW2000-3D: 0.9733</a:t>
            </a:r>
          </a:p>
          <a:p>
            <a:pPr marL="0" indent="0">
              <a:buNone/>
            </a:pPr>
            <a:r>
              <a:rPr lang="en-US" sz="1600" dirty="0" err="1"/>
              <a:t>RandomForest</a:t>
            </a:r>
            <a:r>
              <a:rPr lang="en-US" sz="1600" dirty="0"/>
              <a:t> Cross Validation score of COIL100: 0.93</a:t>
            </a:r>
          </a:p>
          <a:p>
            <a:pPr marL="0" indent="0">
              <a:buNone/>
            </a:pPr>
            <a:r>
              <a:rPr lang="en-US" sz="1600" dirty="0" err="1"/>
              <a:t>RandomForest</a:t>
            </a:r>
            <a:r>
              <a:rPr lang="en-US" sz="1600" dirty="0"/>
              <a:t> Cross Validation score of AFLW200-3D: 0.9299</a:t>
            </a:r>
          </a:p>
          <a:p>
            <a:pPr marL="0" indent="0">
              <a:buNone/>
            </a:pPr>
            <a:r>
              <a:rPr lang="en-US" sz="1600" dirty="0" err="1"/>
              <a:t>kmeans</a:t>
            </a:r>
            <a:r>
              <a:rPr lang="en-US" sz="1600" dirty="0"/>
              <a:t> Cross Validation score of COIL100 for preprocessing: 0.075</a:t>
            </a:r>
          </a:p>
          <a:p>
            <a:pPr marL="0" indent="0">
              <a:buNone/>
            </a:pPr>
            <a:r>
              <a:rPr lang="en-US" sz="1600" dirty="0" err="1"/>
              <a:t>kmeans</a:t>
            </a:r>
            <a:r>
              <a:rPr lang="en-US" sz="1600" dirty="0"/>
              <a:t> Cross Validation score of AFLW200-3D for preprocessing: 0.054</a:t>
            </a:r>
            <a:br>
              <a:rPr lang="en-US" sz="1600" dirty="0"/>
            </a:br>
            <a:endParaRPr lang="en-US" sz="1600" dirty="0"/>
          </a:p>
          <a:p>
            <a:pPr marL="0" indent="0">
              <a:buNone/>
            </a:pPr>
            <a:r>
              <a:rPr lang="en-US" sz="1600" dirty="0"/>
              <a:t>Grid Classifier score of COIL100: 0.9481</a:t>
            </a:r>
            <a:br>
              <a:rPr lang="en-US" sz="1600" dirty="0"/>
            </a:br>
            <a:r>
              <a:rPr lang="en-US" sz="1600" dirty="0"/>
              <a:t>Grid Classifier score of AFLW2000-3D: 0.9716</a:t>
            </a:r>
          </a:p>
          <a:p>
            <a:pPr marL="0" indent="0">
              <a:buNone/>
            </a:pPr>
            <a:br>
              <a:rPr lang="en-US" sz="1600" dirty="0"/>
            </a:br>
            <a:r>
              <a:rPr lang="en-US" sz="1600" dirty="0"/>
              <a:t>After comparing certain values such as pipe </a:t>
            </a:r>
            <a:r>
              <a:rPr lang="en-US" sz="1600" dirty="0" err="1"/>
              <a:t>score,cross</a:t>
            </a:r>
            <a:r>
              <a:rPr lang="en-US" sz="1600" dirty="0"/>
              <a:t> validation and accuracy score we came to the conclusion that  COIL100 did a bit better that AFLW200-3D.</a:t>
            </a:r>
          </a:p>
          <a:p>
            <a:pPr marL="0" indent="0">
              <a:buNone/>
            </a:pPr>
            <a:r>
              <a:rPr lang="en-US" sz="1600" dirty="0"/>
              <a:t>Above the picture that we can see, as the cluster become bigger, the coil100 is </a:t>
            </a:r>
            <a:r>
              <a:rPr lang="en-US" sz="1600" dirty="0" err="1"/>
              <a:t>perfoming</a:t>
            </a:r>
            <a:r>
              <a:rPr lang="en-US" sz="1600" dirty="0"/>
              <a:t> a little better than the AFLW200-3D.</a:t>
            </a:r>
          </a:p>
        </p:txBody>
      </p:sp>
    </p:spTree>
    <p:extLst>
      <p:ext uri="{BB962C8B-B14F-4D97-AF65-F5344CB8AC3E}">
        <p14:creationId xmlns:p14="http://schemas.microsoft.com/office/powerpoint/2010/main" val="2549240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4EDEB8-9F27-404D-B105-CC98AECE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IN" dirty="0"/>
              <a:t>                                     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                                        </a:t>
            </a:r>
            <a:br>
              <a:rPr lang="en-IN" dirty="0"/>
            </a:br>
            <a:br>
              <a:rPr lang="en-IN" dirty="0"/>
            </a:br>
            <a:r>
              <a:rPr lang="en-IN" sz="8900" dirty="0"/>
              <a:t>THANKYOU         </a:t>
            </a:r>
          </a:p>
        </p:txBody>
      </p:sp>
    </p:spTree>
    <p:extLst>
      <p:ext uri="{BB962C8B-B14F-4D97-AF65-F5344CB8AC3E}">
        <p14:creationId xmlns:p14="http://schemas.microsoft.com/office/powerpoint/2010/main" val="2456869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A884F-DA29-481F-BA16-98C464295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923" y="-115957"/>
            <a:ext cx="10131425" cy="1456267"/>
          </a:xfrm>
        </p:spPr>
        <p:txBody>
          <a:bodyPr/>
          <a:lstStyle/>
          <a:p>
            <a:r>
              <a:rPr lang="en-IN" dirty="0"/>
              <a:t>                                 REQUIRENMENTS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09ADC-FE38-4BCF-B7B5-BA721ECD2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357" y="1023731"/>
            <a:ext cx="11236255" cy="5957362"/>
          </a:xfrm>
        </p:spPr>
        <p:txBody>
          <a:bodyPr>
            <a:normAutofit/>
          </a:bodyPr>
          <a:lstStyle/>
          <a:p>
            <a:r>
              <a:rPr lang="en-US" sz="2400" u="sng" dirty="0">
                <a:solidFill>
                  <a:schemeClr val="tx1">
                    <a:lumMod val="9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https://www.tensorflow.org/datasets/catalog/overview (Links to an external site.)</a:t>
            </a:r>
            <a:endParaRPr lang="en-US" sz="2400" dirty="0">
              <a:solidFill>
                <a:schemeClr val="tx1">
                  <a:lumMod val="95000"/>
                </a:schemeClr>
              </a:solidFill>
            </a:endParaRPr>
          </a:p>
          <a:p>
            <a:r>
              <a:rPr lang="en-US" sz="2400" dirty="0"/>
              <a:t>1) Select 4 types of image data</a:t>
            </a:r>
          </a:p>
          <a:p>
            <a:r>
              <a:rPr lang="en-US" sz="2400" dirty="0"/>
              <a:t>2) For each dataset, cluster the images using K-Means and plot the elbow graph to show the best K.</a:t>
            </a:r>
          </a:p>
          <a:p>
            <a:r>
              <a:rPr lang="en-US" sz="2400" dirty="0"/>
              <a:t>3) Train a classifier to determine which object is represented in each image and evaluate it on the validation set.</a:t>
            </a:r>
          </a:p>
          <a:p>
            <a:r>
              <a:rPr lang="en-US" sz="2400" dirty="0"/>
              <a:t>4) Use K-Means as a dimensionality reduction tool and train a classifier on the reduced set. Search for the number of clusters that provides the best performance.</a:t>
            </a:r>
          </a:p>
          <a:p>
            <a:r>
              <a:rPr lang="en-US" sz="2400" dirty="0"/>
              <a:t>5) Train a Gaussian mixture model  on each dataset. To speed up the algorithm, use PCA dimensionality reduction (99% </a:t>
            </a:r>
            <a:r>
              <a:rPr lang="en-US" sz="2400" dirty="0" err="1"/>
              <a:t>variataion</a:t>
            </a:r>
            <a:r>
              <a:rPr lang="en-US" sz="2400" dirty="0"/>
              <a:t>).</a:t>
            </a:r>
          </a:p>
          <a:p>
            <a:r>
              <a:rPr lang="en-US" sz="2400" dirty="0"/>
              <a:t>6) Graph results of your experiments for the different data sets and provide a qualitative assessment and detailed discussion of the achieved results.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2453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65360-511D-4B1D-BA04-7DE70CC32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9F0A4-0B9D-4CEA-A759-80357BDDB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439007"/>
            <a:ext cx="8915400" cy="2535115"/>
          </a:xfrm>
        </p:spPr>
        <p:txBody>
          <a:bodyPr/>
          <a:lstStyle/>
          <a:p>
            <a:r>
              <a:rPr lang="en-US" dirty="0"/>
              <a:t>Unsupervised learning is a type of </a:t>
            </a:r>
            <a:r>
              <a:rPr lang="en-US" dirty="0">
                <a:hlinkClick r:id="rId2"/>
              </a:rPr>
              <a:t>machine learning</a:t>
            </a:r>
            <a:r>
              <a:rPr lang="en-US" dirty="0"/>
              <a:t> algorithm used to draw inferences from datasets consisting of input data without labeled responses.</a:t>
            </a:r>
          </a:p>
          <a:p>
            <a:r>
              <a:rPr lang="en-US" dirty="0"/>
              <a:t>The most common unsupervised learning method is </a:t>
            </a:r>
            <a:r>
              <a:rPr lang="en-US" dirty="0">
                <a:hlinkClick r:id="rId3"/>
              </a:rPr>
              <a:t>cluster analysis</a:t>
            </a:r>
            <a:r>
              <a:rPr lang="en-US" dirty="0"/>
              <a:t>, which is used for exploratory data analysis to find hidden patterns or grouping in data. The clusters are modeled using a measure of similarity which is defined upon metrics such as Euclidean or probabilistic distance.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CE5F3-2CF1-4339-9683-DE4CECFD45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30700"/>
            <a:ext cx="6207369" cy="30272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ADBCF9-EAFF-4C2C-94BF-0F91B51DA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68" y="3830700"/>
            <a:ext cx="5984632" cy="302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33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891C5-F9A2-4404-AFB2-3504DF655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4000" dirty="0"/>
              <a:t>TOOLS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D7CF3-DA93-4F48-BBED-92597D557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/>
              <a:t>Google </a:t>
            </a:r>
            <a:r>
              <a:rPr lang="en-IN" sz="2800" dirty="0" err="1"/>
              <a:t>Colab</a:t>
            </a:r>
            <a:endParaRPr lang="en-IN" sz="2800" dirty="0"/>
          </a:p>
          <a:p>
            <a:r>
              <a:rPr lang="en-IN" sz="2800" dirty="0"/>
              <a:t>Python</a:t>
            </a:r>
          </a:p>
          <a:p>
            <a:r>
              <a:rPr lang="en-IN" sz="2800" dirty="0"/>
              <a:t>GitHub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6117D9-6851-4ECA-89E9-C103138A2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8788"/>
            <a:ext cx="3457941" cy="2271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467999-7409-4055-89F0-3279D1C49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059" y="2520460"/>
            <a:ext cx="3457941" cy="227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77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EC0EB-D2E9-4166-A6C1-6F1A2063F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2065867"/>
          </a:xfrm>
        </p:spPr>
        <p:txBody>
          <a:bodyPr/>
          <a:lstStyle/>
          <a:p>
            <a:r>
              <a:rPr lang="en-IN" dirty="0"/>
              <a:t>                                               Ranking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644CF-364A-438D-BD88-457E46DBE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314" y="2065867"/>
            <a:ext cx="10131425" cy="365206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IN" sz="11200" dirty="0"/>
              <a:t>Minshu Dubey(50%)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1200" dirty="0"/>
              <a:t>Selected COIL100 DATASET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1200" dirty="0"/>
              <a:t>Did all the requirements from 1 to 6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1200" dirty="0"/>
              <a:t>Report</a:t>
            </a:r>
          </a:p>
          <a:p>
            <a:pPr marL="342900" indent="-342900">
              <a:buFont typeface="+mj-lt"/>
              <a:buAutoNum type="arabicPeriod"/>
            </a:pPr>
            <a:endParaRPr lang="en-IN" sz="11200" dirty="0"/>
          </a:p>
          <a:p>
            <a:pPr marL="0" indent="0">
              <a:buNone/>
            </a:pPr>
            <a:r>
              <a:rPr lang="en-IN" sz="11200" dirty="0"/>
              <a:t>Danni Jin(50%)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1200" dirty="0"/>
              <a:t>Selected AFLW2000-3D DATASET 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1200" dirty="0"/>
              <a:t>Did all the requirements from 1 to 6</a:t>
            </a:r>
          </a:p>
          <a:p>
            <a:pPr marL="342900" indent="-342900">
              <a:buFont typeface="+mj-lt"/>
              <a:buAutoNum type="arabicPeriod"/>
            </a:pPr>
            <a:endParaRPr lang="en-IN" sz="11200" dirty="0"/>
          </a:p>
          <a:p>
            <a:pPr marL="342900" indent="-342900">
              <a:buFont typeface="+mj-lt"/>
              <a:buAutoNum type="arabicPeriod"/>
            </a:pPr>
            <a:endParaRPr lang="en-IN" sz="8000" dirty="0"/>
          </a:p>
          <a:p>
            <a:pPr marL="0" indent="0">
              <a:buNone/>
            </a:pPr>
            <a:r>
              <a:rPr lang="en-IN" sz="8000" dirty="0"/>
              <a:t>NOTE: DUE TO LESS STORAGE AND WORKING ON CLOUD WE ONLY TOOK 2 DATASETS.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91676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5C0AC-F967-4B48-9619-FD22A0B06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16" y="60978"/>
            <a:ext cx="10131425" cy="797169"/>
          </a:xfrm>
        </p:spPr>
        <p:txBody>
          <a:bodyPr/>
          <a:lstStyle/>
          <a:p>
            <a:r>
              <a:rPr lang="en-IN" dirty="0"/>
              <a:t>                     IMPORTING AND LOADING OF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E0D257-F514-4845-B6E8-BE9938D35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5954" y="1054629"/>
            <a:ext cx="7728437" cy="724225"/>
          </a:xfrm>
        </p:spPr>
        <p:txBody>
          <a:bodyPr/>
          <a:lstStyle/>
          <a:p>
            <a:r>
              <a:rPr lang="en-IN" sz="2800" dirty="0"/>
              <a:t>Imported via zip files on google </a:t>
            </a:r>
            <a:r>
              <a:rPr lang="en-IN" sz="2800" dirty="0" err="1"/>
              <a:t>colab</a:t>
            </a:r>
            <a:r>
              <a:rPr lang="en-IN" sz="2800" dirty="0"/>
              <a:t>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6412F-756E-4C1A-AA5B-A33C173B50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3" t="41371" r="29977" b="8163"/>
          <a:stretch/>
        </p:blipFill>
        <p:spPr>
          <a:xfrm>
            <a:off x="0" y="1975337"/>
            <a:ext cx="5842489" cy="3499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C49FDD-6545-4A46-B2C6-873534894C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t="36538" r="26442" b="12436"/>
          <a:stretch/>
        </p:blipFill>
        <p:spPr>
          <a:xfrm>
            <a:off x="5955322" y="1975336"/>
            <a:ext cx="6236678" cy="349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11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2EBC8-0923-4C8A-B12D-B3A2E68CD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298331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</a:t>
            </a:r>
            <a:r>
              <a:rPr lang="en-US" sz="4000" dirty="0"/>
              <a:t>isotropic Gaussian blobs for clustering</a:t>
            </a:r>
            <a:br>
              <a:rPr lang="en-US" sz="4000" dirty="0"/>
            </a:br>
            <a:r>
              <a:rPr lang="en-US" sz="4000" dirty="0"/>
              <a:t>                            COIL100 &amp; </a:t>
            </a:r>
            <a:r>
              <a:rPr lang="en-IN" sz="4000" dirty="0"/>
              <a:t>AFLW2000-3D</a:t>
            </a:r>
            <a:br>
              <a:rPr lang="en-US" dirty="0"/>
            </a:br>
            <a:endParaRPr lang="en-IN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6EE5E47B-BB29-4682-A1D7-03F12C327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5" y="1907932"/>
            <a:ext cx="5266592" cy="48392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83CD75D-F1B1-4235-BE9D-4A2A057D58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691" y="1907931"/>
            <a:ext cx="5343451" cy="48392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874663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72FB-B598-499A-98E7-8EA317E61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3791" y="248478"/>
            <a:ext cx="9803435" cy="2295940"/>
          </a:xfrm>
        </p:spPr>
        <p:txBody>
          <a:bodyPr>
            <a:normAutofit/>
          </a:bodyPr>
          <a:lstStyle/>
          <a:p>
            <a:r>
              <a:rPr lang="en-IN" dirty="0"/>
              <a:t>          K MEANS ELBOW GRAPH FOR BEST K</a:t>
            </a:r>
            <a:br>
              <a:rPr lang="en-IN" dirty="0"/>
            </a:br>
            <a:br>
              <a:rPr lang="en-IN" dirty="0"/>
            </a:br>
            <a:r>
              <a:rPr lang="en-IN" dirty="0"/>
              <a:t>    COIL100                                              AFLW2000-3D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0C74E9-8630-4302-B2DE-BB92B0272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05" y="2456679"/>
            <a:ext cx="5983199" cy="38944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6C2B28-36A0-4DF7-BEFD-075AA83DC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30" y="2456679"/>
            <a:ext cx="5771165" cy="3894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45448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917F1-29FC-4052-B9F6-E1F42EC93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                               SCORE REPORT</a:t>
            </a:r>
            <a:br>
              <a:rPr lang="en-IN" dirty="0"/>
            </a:br>
            <a:r>
              <a:rPr lang="en-IN" dirty="0"/>
              <a:t>    COIL100                                                    AFLW2000-3D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8815B1-7E69-4EF8-8D10-1BD70620C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5" t="25472" r="48265" b="11891"/>
          <a:stretch/>
        </p:blipFill>
        <p:spPr>
          <a:xfrm>
            <a:off x="298171" y="2065868"/>
            <a:ext cx="4919872" cy="460181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ABF2A6-7C14-4ABC-B7DD-C8DD81395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7" t="24638" r="43588" b="7392"/>
          <a:stretch/>
        </p:blipFill>
        <p:spPr>
          <a:xfrm>
            <a:off x="6380923" y="2065867"/>
            <a:ext cx="5201616" cy="460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4283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105</TotalTime>
  <Words>623</Words>
  <Application>Microsoft Office PowerPoint</Application>
  <PresentationFormat>Widescreen</PresentationFormat>
  <Paragraphs>56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Celestial</vt:lpstr>
      <vt:lpstr>PROJECT 6 CSC 685 ADVANCE MACHINE LEARNING</vt:lpstr>
      <vt:lpstr>                                 REQUIRENMENTS</vt:lpstr>
      <vt:lpstr>INTRODUCTION</vt:lpstr>
      <vt:lpstr>TOOLS USED</vt:lpstr>
      <vt:lpstr>                                               Ranking PAGE</vt:lpstr>
      <vt:lpstr>                     IMPORTING AND LOADING OF DATASETS</vt:lpstr>
      <vt:lpstr>          isotropic Gaussian blobs for clustering                             COIL100 &amp; AFLW2000-3D </vt:lpstr>
      <vt:lpstr>          K MEANS ELBOW GRAPH FOR BEST K      COIL100                                              AFLW2000-3D</vt:lpstr>
      <vt:lpstr>                                SCORE REPORT     COIL100                                                    AFLW2000-3D</vt:lpstr>
      <vt:lpstr>                                            GRID SEARCH   COIL100(TOOK TIME:5.6MIN)                                                         AFLW2000-3D(TOOK TIME:2.4MIN)</vt:lpstr>
      <vt:lpstr>                                DECESION BOUNDARIES              COIL100           AFLW2000-3D</vt:lpstr>
      <vt:lpstr>                 RESULTING DECESION BOUNDARIES         COIL100                                                 AFLW2000-3D</vt:lpstr>
      <vt:lpstr>                                 ANOMOLY DETECTION                  COIL100                                                     AFLW2000-3D</vt:lpstr>
      <vt:lpstr>                      LEARNING CURVE COIL100</vt:lpstr>
      <vt:lpstr>                         LEARNING CURVE AFLW2000-3D</vt:lpstr>
      <vt:lpstr>COMPARISION OF TRAINING EXAMPLE  OF RANDOM FOREST AND KMEANS PREPROCESSING ON COIL100 AND AFLW2000-3D</vt:lpstr>
      <vt:lpstr>COMPARING GRID SEARCH LEARNING CURVE OF COIL100 AND AFLW2000-3D</vt:lpstr>
      <vt:lpstr>                                    CONCLUSION</vt:lpstr>
      <vt:lpstr>                                                                                    THANKYOU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Minshu Dubey</dc:creator>
  <cp:lastModifiedBy>Minshu Dubey</cp:lastModifiedBy>
  <cp:revision>12</cp:revision>
  <dcterms:created xsi:type="dcterms:W3CDTF">2020-04-14T20:48:29Z</dcterms:created>
  <dcterms:modified xsi:type="dcterms:W3CDTF">2020-04-14T23:53:13Z</dcterms:modified>
</cp:coreProperties>
</file>